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8"/>
    <p:sldId id="257" r:id="rId19"/>
    <p:sldId id="258" r:id="rId20"/>
    <p:sldId id="259" r:id="rId21"/>
    <p:sldId id="260" r:id="rId22"/>
    <p:sldId id="261" r:id="rId23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Muli Bold" charset="1" panose="00000800000000000000"/>
      <p:regular r:id="rId10"/>
    </p:embeddedFont>
    <p:embeddedFont>
      <p:font typeface="Muli Bold Bold" charset="1" panose="00000900000000000000"/>
      <p:regular r:id="rId11"/>
    </p:embeddedFont>
    <p:embeddedFont>
      <p:font typeface="Muli Bold Italics" charset="1" panose="00000800000000000000"/>
      <p:regular r:id="rId12"/>
    </p:embeddedFont>
    <p:embeddedFont>
      <p:font typeface="Muli Bold Bold Italics" charset="1" panose="00000900000000000000"/>
      <p:regular r:id="rId13"/>
    </p:embeddedFont>
    <p:embeddedFont>
      <p:font typeface="Muli Regular" charset="1" panose="00000500000000000000"/>
      <p:regular r:id="rId14"/>
    </p:embeddedFont>
    <p:embeddedFont>
      <p:font typeface="Muli Regular Bold" charset="1" panose="00000700000000000000"/>
      <p:regular r:id="rId15"/>
    </p:embeddedFont>
    <p:embeddedFont>
      <p:font typeface="Muli Regular Italics" charset="1" panose="00000500000000000000"/>
      <p:regular r:id="rId16"/>
    </p:embeddedFont>
    <p:embeddedFont>
      <p:font typeface="Muli Regular Bold Italics" charset="1" panose="0000070000000000000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slides/slide1.xml" Type="http://schemas.openxmlformats.org/officeDocument/2006/relationships/slide"/><Relationship Id="rId19" Target="slides/slide2.xml" Type="http://schemas.openxmlformats.org/officeDocument/2006/relationships/slide"/><Relationship Id="rId2" Target="presProps.xml" Type="http://schemas.openxmlformats.org/officeDocument/2006/relationships/presProps"/><Relationship Id="rId20" Target="slides/slide3.xml" Type="http://schemas.openxmlformats.org/officeDocument/2006/relationships/slide"/><Relationship Id="rId21" Target="slides/slide4.xml" Type="http://schemas.openxmlformats.org/officeDocument/2006/relationships/slide"/><Relationship Id="rId22" Target="slides/slide5.xml" Type="http://schemas.openxmlformats.org/officeDocument/2006/relationships/slide"/><Relationship Id="rId23" Target="slides/slide6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2.jpeg>
</file>

<file path=ppt/media/image3.png>
</file>

<file path=ppt/media/image4.png>
</file>

<file path=ppt/media/image5.png>
</file>

<file path=ppt/media/image6.jpeg>
</file>

<file path=ppt/media/image7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91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21999"/>
          </a:blip>
          <a:srcRect l="10000" t="0" r="10000" b="0"/>
          <a:stretch>
            <a:fillRect/>
          </a:stretch>
        </p:blipFill>
        <p:spPr>
          <a:xfrm flipH="false" flipV="false" rot="0">
            <a:off x="0" y="0"/>
            <a:ext cx="1235212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3712688" y="3002724"/>
            <a:ext cx="10240969" cy="58450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62"/>
              </a:lnSpc>
            </a:pPr>
            <a:r>
              <a:rPr lang="en-US" sz="3973">
                <a:solidFill>
                  <a:srgbClr val="FFDE59"/>
                </a:solidFill>
                <a:latin typeface="Muli Regular"/>
              </a:rPr>
              <a:t>Orange Coding Academy</a:t>
            </a:r>
          </a:p>
          <a:p>
            <a:pPr algn="ctr">
              <a:lnSpc>
                <a:spcPts val="5303"/>
              </a:lnSpc>
            </a:pPr>
            <a:r>
              <a:rPr lang="en-US" sz="3788">
                <a:solidFill>
                  <a:srgbClr val="FFDE59"/>
                </a:solidFill>
                <a:latin typeface="Muli Regular"/>
              </a:rPr>
              <a:t> Full Stack Web Development </a:t>
            </a:r>
          </a:p>
          <a:p>
            <a:pPr algn="ctr">
              <a:lnSpc>
                <a:spcPts val="5303"/>
              </a:lnSpc>
            </a:pPr>
            <a:r>
              <a:rPr lang="en-US" sz="3788">
                <a:solidFill>
                  <a:srgbClr val="FFDE59"/>
                </a:solidFill>
                <a:latin typeface="Muli Regular"/>
              </a:rPr>
              <a:t>Final Project Presentation</a:t>
            </a:r>
          </a:p>
          <a:p>
            <a:pPr algn="ctr">
              <a:lnSpc>
                <a:spcPts val="5303"/>
              </a:lnSpc>
            </a:pPr>
          </a:p>
          <a:p>
            <a:pPr algn="ctr">
              <a:lnSpc>
                <a:spcPts val="9083"/>
              </a:lnSpc>
            </a:pPr>
            <a:r>
              <a:rPr lang="en-US" sz="6488">
                <a:solidFill>
                  <a:srgbClr val="FFDE59"/>
                </a:solidFill>
                <a:latin typeface="Muli Regular Bold"/>
              </a:rPr>
              <a:t>clothes house</a:t>
            </a:r>
          </a:p>
          <a:p>
            <a:pPr algn="ctr">
              <a:lnSpc>
                <a:spcPts val="5303"/>
              </a:lnSpc>
            </a:pPr>
          </a:p>
          <a:p>
            <a:pPr algn="ctr">
              <a:lnSpc>
                <a:spcPts val="5303"/>
              </a:lnSpc>
            </a:pPr>
          </a:p>
          <a:p>
            <a:pPr algn="ctr">
              <a:lnSpc>
                <a:spcPts val="5303"/>
              </a:lnSpc>
            </a:pPr>
            <a:r>
              <a:rPr lang="en-US" sz="3788">
                <a:solidFill>
                  <a:srgbClr val="FFDE59"/>
                </a:solidFill>
                <a:latin typeface="Muli Regular"/>
              </a:rPr>
              <a:t>Done By : Haneen edinat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91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0"/>
            <a:ext cx="9144000" cy="102870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alphaModFix amt="70000"/>
          </a:blip>
          <a:srcRect l="13454" t="0" r="27323" b="0"/>
          <a:stretch>
            <a:fillRect/>
          </a:stretch>
        </p:blipFill>
        <p:spPr>
          <a:xfrm flipH="false" flipV="false" rot="0">
            <a:off x="9165870" y="0"/>
            <a:ext cx="9144000" cy="10287000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237352" y="447526"/>
            <a:ext cx="8669296" cy="101166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817"/>
              </a:lnSpc>
            </a:pPr>
            <a:r>
              <a:rPr lang="en-US" sz="6298">
                <a:solidFill>
                  <a:srgbClr val="EDE148"/>
                </a:solidFill>
                <a:latin typeface="Muli Regular Bold"/>
              </a:rPr>
              <a:t>P</a:t>
            </a:r>
            <a:r>
              <a:rPr lang="en-US" sz="6298">
                <a:solidFill>
                  <a:srgbClr val="FFDE59"/>
                </a:solidFill>
                <a:latin typeface="Muli Regular Bold"/>
              </a:rPr>
              <a:t>roject Brief</a:t>
            </a:r>
          </a:p>
          <a:p>
            <a:pPr>
              <a:lnSpc>
                <a:spcPts val="5878"/>
              </a:lnSpc>
            </a:pPr>
          </a:p>
          <a:p>
            <a:pPr>
              <a:lnSpc>
                <a:spcPts val="5320"/>
              </a:lnSpc>
            </a:pPr>
            <a:r>
              <a:rPr lang="en-US" sz="3800">
                <a:solidFill>
                  <a:srgbClr val="191919"/>
                </a:solidFill>
                <a:latin typeface="Muli Regular"/>
              </a:rPr>
              <a:t>Each donation...New joy!</a:t>
            </a:r>
          </a:p>
          <a:p>
            <a:pPr>
              <a:lnSpc>
                <a:spcPts val="5320"/>
              </a:lnSpc>
            </a:pPr>
            <a:r>
              <a:rPr lang="en-US" sz="3800">
                <a:solidFill>
                  <a:srgbClr val="191919"/>
                </a:solidFill>
                <a:latin typeface="Muli Regular"/>
              </a:rPr>
              <a:t>A project specialized in collecting and recycling surplus clothes and distributing them to the needy.</a:t>
            </a:r>
          </a:p>
          <a:p>
            <a:pPr>
              <a:lnSpc>
                <a:spcPts val="5320"/>
              </a:lnSpc>
            </a:pPr>
            <a:r>
              <a:rPr lang="en-US" sz="3800">
                <a:solidFill>
                  <a:srgbClr val="191919"/>
                </a:solidFill>
                <a:latin typeface="Muli Regular"/>
              </a:rPr>
              <a:t>The idea here, where people can enter the site and make a donation request,</a:t>
            </a:r>
          </a:p>
          <a:p>
            <a:pPr>
              <a:lnSpc>
                <a:spcPts val="5320"/>
              </a:lnSpc>
            </a:pPr>
            <a:r>
              <a:rPr lang="en-US" sz="3800">
                <a:solidFill>
                  <a:srgbClr val="191919"/>
                </a:solidFill>
                <a:latin typeface="Muli Regular"/>
              </a:rPr>
              <a:t>And the person who wants to take these donations can enter and choose among these donations and then</a:t>
            </a:r>
          </a:p>
          <a:p>
            <a:pPr>
              <a:lnSpc>
                <a:spcPts val="5320"/>
              </a:lnSpc>
            </a:pPr>
            <a:r>
              <a:rPr lang="en-US" sz="3800">
                <a:solidFill>
                  <a:srgbClr val="191919"/>
                </a:solidFill>
                <a:latin typeface="Muli Regular"/>
              </a:rPr>
              <a:t>Communicate with him to deliver him to his home.</a:t>
            </a:r>
          </a:p>
          <a:p>
            <a:pPr>
              <a:lnSpc>
                <a:spcPts val="3657"/>
              </a:lnSpc>
            </a:pPr>
          </a:p>
          <a:p>
            <a:pPr>
              <a:lnSpc>
                <a:spcPts val="3657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19191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2724150" y="2490184"/>
            <a:ext cx="12839700" cy="5306632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2814017" y="2826462"/>
            <a:ext cx="12659966" cy="45293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18"/>
              </a:lnSpc>
            </a:pPr>
            <a:r>
              <a:rPr lang="en-US" sz="5156">
                <a:solidFill>
                  <a:srgbClr val="FFDE59"/>
                </a:solidFill>
                <a:latin typeface="Muli Regular Bold"/>
              </a:rPr>
              <a:t>Problem Statement</a:t>
            </a:r>
          </a:p>
          <a:p>
            <a:pPr algn="ctr">
              <a:lnSpc>
                <a:spcPts val="5958"/>
              </a:lnSpc>
            </a:pPr>
            <a:r>
              <a:rPr lang="en-US" sz="4256">
                <a:solidFill>
                  <a:srgbClr val="191919"/>
                </a:solidFill>
                <a:latin typeface="Arimo"/>
              </a:rPr>
              <a:t>In society, many people need some assistance and are working on registering through charities</a:t>
            </a:r>
          </a:p>
          <a:p>
            <a:pPr algn="ctr">
              <a:lnSpc>
                <a:spcPts val="5958"/>
              </a:lnSpc>
            </a:pPr>
            <a:r>
              <a:rPr lang="en-US" sz="4256">
                <a:solidFill>
                  <a:srgbClr val="191919"/>
                </a:solidFill>
                <a:latin typeface="Arimo"/>
              </a:rPr>
              <a:t>And when going to receive this aid, it takes a lot of time and effort, in addition to embarrassment.</a:t>
            </a:r>
          </a:p>
          <a:p>
            <a:pPr algn="ctr">
              <a:lnSpc>
                <a:spcPts val="4838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807967" y="2961202"/>
            <a:ext cx="8848362" cy="5117774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9444789" y="1856005"/>
            <a:ext cx="8468083" cy="4228053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0306497" y="6084057"/>
            <a:ext cx="6952803" cy="3596623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1019506" y="474495"/>
            <a:ext cx="8425283" cy="1036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94"/>
              </a:lnSpc>
              <a:spcBef>
                <a:spcPct val="0"/>
              </a:spcBef>
            </a:pPr>
            <a:r>
              <a:rPr lang="en-US" sz="6067">
                <a:solidFill>
                  <a:srgbClr val="000000"/>
                </a:solidFill>
                <a:latin typeface="Muli Regular Bold"/>
              </a:rPr>
              <a:t>PROJECT’S Technology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91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70000"/>
          </a:blip>
          <a:srcRect l="19749" t="359" r="10288" b="2470"/>
          <a:stretch>
            <a:fillRect/>
          </a:stretch>
        </p:blipFill>
        <p:spPr>
          <a:xfrm flipH="false" flipV="false" rot="0">
            <a:off x="0" y="0"/>
            <a:ext cx="91440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1328400" y="3805853"/>
            <a:ext cx="4914900" cy="671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459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0175866" y="4382293"/>
            <a:ext cx="7219967" cy="1590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783"/>
              </a:lnSpc>
              <a:spcBef>
                <a:spcPct val="0"/>
              </a:spcBef>
            </a:pPr>
            <a:r>
              <a:rPr lang="en-US" sz="9833">
                <a:solidFill>
                  <a:srgbClr val="FFDE59"/>
                </a:solidFill>
                <a:latin typeface="Muli Bold"/>
              </a:rPr>
              <a:t>Live Demo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91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70000"/>
          </a:blip>
          <a:srcRect l="0" t="6073" r="0" b="6073"/>
          <a:stretch>
            <a:fillRect/>
          </a:stretch>
        </p:blipFill>
        <p:spPr>
          <a:xfrm flipH="false" flipV="false" rot="0">
            <a:off x="0" y="0"/>
            <a:ext cx="6586538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9144000" y="3931109"/>
            <a:ext cx="7219967" cy="1590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783"/>
              </a:lnSpc>
              <a:spcBef>
                <a:spcPct val="0"/>
              </a:spcBef>
            </a:pPr>
            <a:r>
              <a:rPr lang="en-US" sz="9833">
                <a:solidFill>
                  <a:srgbClr val="FFDE59"/>
                </a:solidFill>
                <a:latin typeface="Muli Bold"/>
              </a:rPr>
              <a:t>Thank 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DAE8A-LNaAI</dc:identifier>
  <dcterms:modified xsi:type="dcterms:W3CDTF">2011-08-01T06:04:30Z</dcterms:modified>
  <cp:revision>1</cp:revision>
  <dc:title>White and Yellow Simple Photo Natural Disaster Preparation Keynote Presentation</dc:title>
</cp:coreProperties>
</file>

<file path=docProps/thumbnail.jpeg>
</file>